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00"/>
    <a:srgbClr val="FFFFFF"/>
    <a:srgbClr val="000000"/>
    <a:srgbClr val="955633"/>
    <a:srgbClr val="99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" d="100"/>
          <a:sy n="10" d="100"/>
        </p:scale>
        <p:origin x="3060" y="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8CE55-3A21-49E6-97E2-3CA42638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9A7D4B-DACB-4D4A-9B65-F8A8E49BF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164AA4-723D-4AD4-B62E-5869A376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BDD72A-914E-40B1-B9AF-11385E75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0FE8C2-0214-4CE7-86A7-0F1D9E12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63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50244-E95F-4A08-AD27-6D512083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ACADE0-DCD6-4D12-95FC-B0CF81215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5DB806-7A9C-49EE-A7F2-2A96ED65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84C150-A9CE-4F5F-8ADB-F735A20E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86222-278F-4D1E-B57F-C70D0D1E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1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FA797C8-7BE0-410B-8085-77DC1FB01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E080AF-2776-4F18-AFF7-D4D4B4FA7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8A41FE-BF90-43C9-B5E8-B143EDBD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3F245E-57FD-45FC-AB5A-E5A7F8BC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1E29A8-6CD8-4142-A6B2-A21DCDFE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04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94284-A87A-4C9B-992F-1331D0FC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CFD383-0C29-4F43-A0D5-D228748F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BA6D38-A425-47A1-9A7D-B66BE61B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1628E9-4C88-4471-989B-59E999C7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7BD846-C765-417E-B697-81F6F984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99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5A399-FB86-4319-B17D-37B29F4A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AA2169-5E3E-4DC5-9D8A-18707ABD4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7B364-6261-465B-A531-79E9CBA2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905D7F-0744-4B00-99AB-48BC0642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0A7A8C-0824-43F4-AACC-EFD99083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11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0C902-A6FE-410C-B055-ADFC7042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D91266-F81C-4C4E-A3CA-609B833B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580588-B615-43BD-B0AE-FFB566D04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7FE7E2-8213-4BDB-BD59-45912760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2C2EFD-29FC-4632-BB10-94598B03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B5A4D2-8B9F-442A-A770-AB182374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83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95D5-C142-4D9C-9EC2-5DC9B7DB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488318-2182-4D6E-93DE-421D365D4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B131D6-F2EB-4EEA-B39A-976CC0BDD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5B4FDD-B1C8-4155-ACE1-AF88899C9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4BA033-5EF1-405B-BC2D-B3540EAE0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3D3F4A8-7B34-4FEC-82B5-CF35EA56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701E26-FA46-4D80-9CD6-088D3F4B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ECB113-950F-4F13-B863-354FB49E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07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1E607-4E41-412D-89F3-2934232A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20181EA-62A1-4C29-A3CA-ADC5E61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1149B6-4817-4A95-BD07-448AC913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7BFC1D-DC87-4B18-90E3-91D3A2F9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2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0AB487-D590-4D5C-9087-F88A4EF7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80C7C1-55D2-430D-9718-EF67E591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407E-C963-4CC3-B541-16C4B579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11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BD8F2-5C11-4732-8473-F632F0FE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C3D585-71DA-466F-8A20-B068F8ACA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B57309-85EA-4A2F-8031-BA023839F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1B7C42-930A-4EBC-8ECB-6F93AA6E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C301C0-76B0-4C42-83B8-7FC2AB01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BE6629-7F6A-4F95-B706-2C92B714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6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31295-6475-4D65-8842-1411C983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AB1CEB-E3E1-4AE1-B13D-45F0E0722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6563C9-D65D-4737-ADB1-8BD9E8D7F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2750BB-A850-4884-838C-67FBB4E7E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728320-1770-433F-BD1D-1DFAA19F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59772A-273A-4F05-999B-5F4B189A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67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5E3067-E0B5-4F5D-8200-968AB5E0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451210-9B5C-4D5C-B0EC-EE5EBE5C2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2370F2-2BEF-40BE-AF87-1D7E9AC0B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CA61C-BEE8-45A0-9121-4AD9AE8FCA26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99EC12-8DA0-42CF-A248-5DB9B590F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157C3-8F9B-416E-A63E-36FB7D1C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D59EA-51DF-4C68-BEB9-3411F4EFC7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88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83F4FFC-DA78-49B7-B366-9CEFC0191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5" r="1190" b="6090"/>
          <a:stretch/>
        </p:blipFill>
        <p:spPr>
          <a:xfrm>
            <a:off x="72571" y="-23183850"/>
            <a:ext cx="12046857" cy="5791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9D2BDF4-65D0-46FB-BA19-5491603C1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22" r="1190" b="6065"/>
          <a:stretch/>
        </p:blipFill>
        <p:spPr>
          <a:xfrm>
            <a:off x="72571" y="-17407164"/>
            <a:ext cx="12046857" cy="15637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50EB531-9949-4067-B0A5-2C02AE21D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91" r="1190" b="13421"/>
          <a:stretch/>
        </p:blipFill>
        <p:spPr>
          <a:xfrm>
            <a:off x="72570" y="-15843407"/>
            <a:ext cx="12046857" cy="529771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B0BBEB5-BF87-4C69-A37B-0EDC98888A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789" r="1190" b="10125"/>
          <a:stretch/>
        </p:blipFill>
        <p:spPr>
          <a:xfrm>
            <a:off x="72570" y="-10550230"/>
            <a:ext cx="12046857" cy="261067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BDED080-ED40-4A96-9B39-1B391DE24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8" t="61688" r="24702" b="21875"/>
          <a:stretch/>
        </p:blipFill>
        <p:spPr>
          <a:xfrm>
            <a:off x="7779657" y="-11676903"/>
            <a:ext cx="2293257" cy="112667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A37C10B-B81F-4775-8163-5C43BC3DD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93" t="76219" r="26845" b="13421"/>
          <a:stretch/>
        </p:blipFill>
        <p:spPr>
          <a:xfrm>
            <a:off x="8273142" y="-11613775"/>
            <a:ext cx="580572" cy="71013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625AE15-17A9-4C39-A533-4A12F4A515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91" r="1190" b="36925"/>
          <a:stretch/>
        </p:blipFill>
        <p:spPr>
          <a:xfrm>
            <a:off x="72569" y="-7939552"/>
            <a:ext cx="12046857" cy="368662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A1CEAC6-A74B-4319-B91E-55F4E75A00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16" r="1190" b="5799"/>
          <a:stretch/>
        </p:blipFill>
        <p:spPr>
          <a:xfrm>
            <a:off x="72569" y="-4277655"/>
            <a:ext cx="12046857" cy="57912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F82449E-B84D-4AD2-8BE4-1E92B5AA7E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08" r="1190" b="4906"/>
          <a:stretch/>
        </p:blipFill>
        <p:spPr>
          <a:xfrm>
            <a:off x="72568" y="1546635"/>
            <a:ext cx="12046857" cy="579120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68708B2-DF3D-4AA2-9D46-87313F0B14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18" r="1190" b="5397"/>
          <a:stretch/>
        </p:blipFill>
        <p:spPr>
          <a:xfrm>
            <a:off x="72568" y="7313104"/>
            <a:ext cx="12046857" cy="579120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2F14F4B-E592-49CB-A0BF-DC8EA6C254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7248" r="1190" b="17085"/>
          <a:stretch/>
        </p:blipFill>
        <p:spPr>
          <a:xfrm>
            <a:off x="72568" y="12950173"/>
            <a:ext cx="12046857" cy="381579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836E8E2-2B00-4866-BB5B-17C950B019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441" t="82035" r="3868" b="9869"/>
          <a:stretch/>
        </p:blipFill>
        <p:spPr>
          <a:xfrm>
            <a:off x="11321142" y="15123886"/>
            <a:ext cx="449943" cy="55497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8D16297-50E0-4A7E-AFB3-DEAFBFE448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774" t="50062" r="5535" b="42508"/>
          <a:stretch/>
        </p:blipFill>
        <p:spPr>
          <a:xfrm>
            <a:off x="11321142" y="12186170"/>
            <a:ext cx="674914" cy="76400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D3463E7-35A2-49A9-8AEC-5BA6EE53AA1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351" r="1190" b="44333"/>
          <a:stretch/>
        </p:blipFill>
        <p:spPr>
          <a:xfrm>
            <a:off x="72568" y="15976836"/>
            <a:ext cx="12046857" cy="310627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483DEDC-2436-4A79-8372-478102A98A9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5664" r="1190" b="5176"/>
          <a:stretch/>
        </p:blipFill>
        <p:spPr>
          <a:xfrm>
            <a:off x="72567" y="19083106"/>
            <a:ext cx="12046857" cy="474062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521776F-F1F2-4F90-9E28-8B19F09D92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563" r="1190" b="22538"/>
          <a:stretch/>
        </p:blipFill>
        <p:spPr>
          <a:xfrm>
            <a:off x="72567" y="23823729"/>
            <a:ext cx="12046857" cy="458565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9D93AA3-E26E-41A6-BBE7-A3DF72D9A91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8878" r="1607" b="7214"/>
          <a:stretch/>
        </p:blipFill>
        <p:spPr>
          <a:xfrm>
            <a:off x="97967" y="26929999"/>
            <a:ext cx="11996056" cy="438068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3FB1007-A01A-490C-AD0E-33CAAAFB5F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89" y="27078729"/>
            <a:ext cx="4881336" cy="312504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3682127-4105-49BA-9C8F-AE756D55636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" t="71315" r="1607" b="5872"/>
          <a:stretch/>
        </p:blipFill>
        <p:spPr>
          <a:xfrm>
            <a:off x="97968" y="31310679"/>
            <a:ext cx="11996056" cy="15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4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3B286AF-94DD-464C-BC35-D664920D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r="1413" b="5098"/>
          <a:stretch/>
        </p:blipFill>
        <p:spPr>
          <a:xfrm>
            <a:off x="172278" y="-8107014"/>
            <a:ext cx="12019722" cy="5857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9A36FC-D798-4AD8-B779-98173F4C7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3" r="1413" b="50000"/>
          <a:stretch/>
        </p:blipFill>
        <p:spPr>
          <a:xfrm>
            <a:off x="172278" y="-2249554"/>
            <a:ext cx="12019722" cy="27663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48364DC-1407-4511-B050-1D79033C6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33" r="1412" b="8107"/>
          <a:stretch/>
        </p:blipFill>
        <p:spPr>
          <a:xfrm>
            <a:off x="172278" y="1514063"/>
            <a:ext cx="12019722" cy="46515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6C2A1A-30D0-40D1-9E60-155EF7BB0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91" t="45924" r="10714" b="17868"/>
          <a:stretch/>
        </p:blipFill>
        <p:spPr>
          <a:xfrm>
            <a:off x="8647043" y="3429000"/>
            <a:ext cx="2510971" cy="27365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89C3F7-E586-4359-A66F-FF2A842DA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98" r="1412" b="48687"/>
          <a:stretch/>
        </p:blipFill>
        <p:spPr>
          <a:xfrm>
            <a:off x="172278" y="463118"/>
            <a:ext cx="12019722" cy="11046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80A89CC-B9C1-4DA9-95F9-C33EE9836B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31" t="24142" r="30652" b="33712"/>
          <a:stretch/>
        </p:blipFill>
        <p:spPr>
          <a:xfrm>
            <a:off x="6182139" y="647463"/>
            <a:ext cx="2464904" cy="28889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B49FA6-0C2A-4707-9E40-04F084B661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71315" r="1607" b="5872"/>
          <a:stretch/>
        </p:blipFill>
        <p:spPr>
          <a:xfrm>
            <a:off x="172278" y="7270239"/>
            <a:ext cx="11996056" cy="15637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BACB22B-97DE-43C9-957E-5BC19C58E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98" r="1412" b="48687"/>
          <a:stretch/>
        </p:blipFill>
        <p:spPr>
          <a:xfrm>
            <a:off x="172278" y="6165575"/>
            <a:ext cx="12019722" cy="11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375990E-3B81-4B43-BC43-EF45419A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r="1413" b="5098"/>
          <a:stretch/>
        </p:blipFill>
        <p:spPr>
          <a:xfrm>
            <a:off x="172278" y="-8107014"/>
            <a:ext cx="12019722" cy="5857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BB54B4A-36C8-45FC-9BEF-9D9E8C1A6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87" r="1458" b="54411"/>
          <a:stretch/>
        </p:blipFill>
        <p:spPr>
          <a:xfrm>
            <a:off x="177800" y="-3229912"/>
            <a:ext cx="12014200" cy="9803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101222-D0E4-4A5E-ABD1-A0291555F4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0" r="1458" b="5098"/>
          <a:stretch/>
        </p:blipFill>
        <p:spPr>
          <a:xfrm>
            <a:off x="177800" y="-2249554"/>
            <a:ext cx="12014200" cy="58574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06B835-AD56-441F-A3BF-EBD28F2FF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44" r="1458" b="4977"/>
          <a:stretch/>
        </p:blipFill>
        <p:spPr>
          <a:xfrm>
            <a:off x="177800" y="3866644"/>
            <a:ext cx="12014200" cy="4762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F8A931-94F1-4BBE-BD7E-C5C8E2AC5E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876" r="1458" b="39979"/>
          <a:stretch/>
        </p:blipFill>
        <p:spPr>
          <a:xfrm>
            <a:off x="177800" y="3582507"/>
            <a:ext cx="12014200" cy="2841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98626B-37AC-4999-8E04-96BD76FE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40" t="65433" r="42950" b="16494"/>
          <a:stretch/>
        </p:blipFill>
        <p:spPr>
          <a:xfrm>
            <a:off x="1533832" y="-501445"/>
            <a:ext cx="1976284" cy="12388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A9BEF5-4763-4DEE-B842-6022E6CC8D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71315" r="1607" b="5872"/>
          <a:stretch/>
        </p:blipFill>
        <p:spPr>
          <a:xfrm>
            <a:off x="177170" y="8892854"/>
            <a:ext cx="12019722" cy="15637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9FAAFD1-6BAD-4002-944B-29E78D8B6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876" r="1458" b="39979"/>
          <a:stretch/>
        </p:blipFill>
        <p:spPr>
          <a:xfrm>
            <a:off x="172278" y="8603192"/>
            <a:ext cx="12014200" cy="2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B3D204-1E3D-4617-82D7-A67D588D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r="1413" b="5098"/>
          <a:stretch/>
        </p:blipFill>
        <p:spPr>
          <a:xfrm>
            <a:off x="0" y="-6989414"/>
            <a:ext cx="12019722" cy="5857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FA7342-20F7-4DF4-A9E7-8BF5D833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02" r="1413" b="36418"/>
          <a:stretch/>
        </p:blipFill>
        <p:spPr>
          <a:xfrm>
            <a:off x="0" y="-2165623"/>
            <a:ext cx="12019722" cy="10336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3057434-7018-45D3-AF13-093A4164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66" t="43344" r="12917" b="33311"/>
          <a:stretch/>
        </p:blipFill>
        <p:spPr>
          <a:xfrm>
            <a:off x="10287000" y="2492462"/>
            <a:ext cx="1574800" cy="1600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3D7014-6AD6-4F54-80EF-4987AC4C3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180" r="18906" b="35452"/>
          <a:stretch/>
        </p:blipFill>
        <p:spPr>
          <a:xfrm>
            <a:off x="1285461" y="7838491"/>
            <a:ext cx="9886950" cy="1688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0BB593E-17DB-4F53-8837-FC1A5DA019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71315" r="1607" b="5872"/>
          <a:stretch/>
        </p:blipFill>
        <p:spPr>
          <a:xfrm>
            <a:off x="0" y="9926071"/>
            <a:ext cx="12019722" cy="15637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22CBF8D-83D2-4811-A639-834A9DF134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419" r="1413" b="56114"/>
          <a:stretch/>
        </p:blipFill>
        <p:spPr>
          <a:xfrm>
            <a:off x="0" y="9501987"/>
            <a:ext cx="12019722" cy="4432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257F23-DE29-43CC-AC02-C2D1A3CED6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24935" r="22501" b="10517"/>
          <a:stretch/>
        </p:blipFill>
        <p:spPr>
          <a:xfrm>
            <a:off x="1285461" y="-1127030"/>
            <a:ext cx="9448800" cy="442451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CA1CE17-9ECF-4BB9-BA89-FE1FA4C9F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87" r="15700" b="6182"/>
          <a:stretch/>
        </p:blipFill>
        <p:spPr>
          <a:xfrm>
            <a:off x="1285461" y="3277010"/>
            <a:ext cx="10277889" cy="45741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77AB6C-FE53-4209-8284-AF451FFD6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7" t="27087" r="15700" b="6182"/>
          <a:stretch/>
        </p:blipFill>
        <p:spPr>
          <a:xfrm>
            <a:off x="0" y="-1176847"/>
            <a:ext cx="1285461" cy="107513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27EEDBC-C6C3-41D8-AFEE-42B5E849F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57" t="27087" r="15700" b="6182"/>
          <a:stretch/>
        </p:blipFill>
        <p:spPr>
          <a:xfrm>
            <a:off x="10734261" y="-1211711"/>
            <a:ext cx="1285461" cy="107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9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Mitchie Ornelas</dc:creator>
  <cp:lastModifiedBy>Mitchie Ornelas</cp:lastModifiedBy>
  <cp:revision>32</cp:revision>
  <dcterms:created xsi:type="dcterms:W3CDTF">2020-02-12T08:41:04Z</dcterms:created>
  <dcterms:modified xsi:type="dcterms:W3CDTF">2020-02-12T18:37:27Z</dcterms:modified>
</cp:coreProperties>
</file>